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0E7F3-2A6E-97A3-3DB5-6424921D6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DCD80D-253C-A79B-86F7-D130C9B76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E754C2-B51B-8F9E-64DD-846159F5B4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954" y="269875"/>
            <a:ext cx="1417637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6C45010-C62A-9013-A33A-4EFCCC0E3C42}"/>
              </a:ext>
            </a:extLst>
          </p:cNvPr>
          <p:cNvSpPr txBox="1"/>
          <p:nvPr userDrawn="1"/>
        </p:nvSpPr>
        <p:spPr>
          <a:xfrm>
            <a:off x="1524000" y="511453"/>
            <a:ext cx="651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lenkt dich ab?</a:t>
            </a:r>
          </a:p>
        </p:txBody>
      </p:sp>
    </p:spTree>
    <p:extLst>
      <p:ext uri="{BB962C8B-B14F-4D97-AF65-F5344CB8AC3E}">
        <p14:creationId xmlns:p14="http://schemas.microsoft.com/office/powerpoint/2010/main" val="343335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52A31-70AD-504C-26D1-8A53C8F4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304CE9-EF17-FD98-5A78-4A76BF831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68281A-C19A-BFDC-4D55-A3EB9299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D43D35-4114-B2C3-258F-34ACE136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06EBCB-9239-2275-387A-CE4E0F8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034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2B4F08-AD37-6E87-8454-3BF26397A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45B0F5-A06D-FECA-3A6B-2F1FF0396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F8A55-A6F7-75DF-24A5-7D7983A2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190DAA-A57F-E4BA-B947-1C997CED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A7471-C7B5-5887-B249-1AC39AED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55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179268-B733-5F4B-6E81-333E12826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5683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02D887-ADD3-77C3-8430-6EEB7AFF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00E743-462E-B95C-0A29-2139B2C1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0F58A3-BDBF-FA6B-C29E-74A68A14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A2BBEE-F016-16CA-1321-61CC9B36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905CC37-B444-B120-3D1E-1BCE37E5F32B}"/>
              </a:ext>
            </a:extLst>
          </p:cNvPr>
          <p:cNvSpPr txBox="1"/>
          <p:nvPr userDrawn="1"/>
        </p:nvSpPr>
        <p:spPr>
          <a:xfrm>
            <a:off x="838200" y="523835"/>
            <a:ext cx="651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lenkt dich ab?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6EB12BB-872B-5A08-50EB-B42566B3E0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954" y="269875"/>
            <a:ext cx="1417637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2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B3314-3D35-95DD-6419-819ADDF3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FF93C-907B-3E8A-1BCE-A9F66F84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5833C-D792-0C4A-DCEA-4E1268AC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947A41-6AEC-7DF1-AE39-D97E70A5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30A0EC-67EB-9EC1-B3D8-95AD009B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795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B5F22-9E16-B957-EBDA-766637BA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B0936F-E3FB-AF36-22BD-0DA4272E3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EF55FF-7496-4752-6230-333C739EF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852AD6-51CC-D6F3-4D32-104738F5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5E5069-1F1D-CBA6-D4A0-B9D9F735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5C8A97-E56D-41F6-B18B-55E9BEB4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293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F0F13-C023-8285-F2E8-019179E5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4A6BAD-F1EB-EE76-93E5-B12054163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8BC8B1-B4A9-27A6-0BF1-97308EF73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673347-2D97-9C43-B9F1-C5247BB4C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66EF209-F59C-50E6-CFF3-AEEBBFD6D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AA3BBA5-93B3-7F54-47F5-C765C72A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9855D6-9635-36FE-167E-9BFA8853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1D206A-93BC-2ED5-6BC4-C8357335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643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0F2B4-0831-8E3D-6993-4188A705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03D476-83BF-43A2-0FE7-CB75167D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7A6C3D-8E17-818A-EE4D-CA6CA1AF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D63A6B-6F2F-92DB-49BA-7E9FC590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102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720C0C-7195-7DE5-6D89-B03764B9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E134CC-47E0-B3EF-4FD5-9120ED33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A0DB5C-42B6-7436-7E2F-C3957103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203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168EF-098F-A92F-8776-45B24148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AA9046-B6A8-81B3-CF5C-F4F7258D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2B74C-9C86-EC05-7078-88551A6F9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FBB00B-1D84-2AF8-BE36-E3A75AC9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63A3BE-1A4D-7BD4-2F92-FB747A68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32ECF4-56D6-312B-2FE3-D1AEFC24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883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59318-63C1-8B8B-68AE-91C46288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1AFF21B-B94D-216B-AF7C-40E1B0A9E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EC2AAE-6A48-F175-3057-3D996D3D7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0F8DAE-AACA-8886-BDC3-5CBE4EA86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A17A36-7339-BFED-765C-6FD624A4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440E06-658C-D924-59BE-0993052D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45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SIPWMWatermarking" descr="{&quot;HashCode&quot;:1162763175,&quot;Placement&quot;:&quot;Header&quot;,&quot;Top&quot;:0.0,&quot;Left&quot;:0.0,&quot;SlideWidth&quot;:0,&quot;SlideHeight&quot;:0}">
            <a:extLst>
              <a:ext uri="{FF2B5EF4-FFF2-40B4-BE49-F238E27FC236}">
                <a16:creationId xmlns:a16="http://schemas.microsoft.com/office/drawing/2014/main" id="{690A5BA4-8F66-DFE4-73DA-C215F85B0E56}"/>
              </a:ext>
            </a:extLst>
          </p:cNvPr>
          <p:cNvSpPr txBox="1"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 vert="horz" rtlCol="0">
            <a:spAutoFit/>
          </a:bodyPr>
          <a:lstStyle/>
          <a:p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174367-6D8E-74D2-369B-042EF4E2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B3F53F-3894-18BB-BA8B-B2FF69FD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85FD44-6F1E-6F06-0725-89F956B97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B0BA-57E3-4998-9743-2D862FC18BC1}" type="datetimeFigureOut">
              <a:rPr lang="de-CH" smtClean="0"/>
              <a:t>14.06.2023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01F18-E19E-E3B7-F7FE-F1C5CC631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BE5BF4-00E3-4D78-6114-3C5D96A04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7D67-5338-4040-A6B9-F97D358FCB19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95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Kostenlose Fotos zum Thema Mädchen">
            <a:extLst>
              <a:ext uri="{FF2B5EF4-FFF2-40B4-BE49-F238E27FC236}">
                <a16:creationId xmlns:a16="http://schemas.microsoft.com/office/drawing/2014/main" id="{5B83981B-E2B0-3AC8-7DB9-D4028E4112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8" r="-1" b="-1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A3C307B-12B9-6976-B08A-0B1B7BD3F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fr-FR" sz="6600">
                <a:solidFill>
                  <a:srgbClr val="FFFFFF"/>
                </a:solidFill>
              </a:rPr>
              <a:t>Recueil d’exercices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B89A37-1644-0856-62BE-36D1E3743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Les exercices peuvent être projetés, partagés ou imprimés.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2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/>
              <a:t>Exercice 1 - Calcul mental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80705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Résous de tête les calculs suivants et note le résultat sur les lignes correspondantes. </a:t>
            </a:r>
            <a:b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Temps imparti: 5 minutes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799ADB3B-B633-43B7-D45F-1DD993037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578636"/>
              </p:ext>
            </p:extLst>
          </p:nvPr>
        </p:nvGraphicFramePr>
        <p:xfrm>
          <a:off x="838200" y="2569757"/>
          <a:ext cx="10515600" cy="329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5812436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23281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630423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355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478 – 123 = 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 x 17 = 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525 : 15 = 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 + 211 = 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25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 x 4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502 – 67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x 23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 + 398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34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 x 18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852 : 4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425 + 88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186 – 97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85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 x 23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464 : 8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 x 11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555 – 89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76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369 + 44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174 : 3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777 – 123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123 + 321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83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 x 13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782 – 196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633 : 3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fr-FR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 x 5 = </a:t>
                      </a:r>
                      <a:r>
                        <a:rPr lang="fr-FR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73760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73FEBD1-4F96-A9D6-BA8C-5D605CCA25DD}"/>
              </a:ext>
            </a:extLst>
          </p:cNvPr>
          <p:cNvSpPr txBox="1"/>
          <p:nvPr/>
        </p:nvSpPr>
        <p:spPr>
          <a:xfrm>
            <a:off x="838200" y="551793"/>
            <a:ext cx="26065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dirty="0"/>
              <a:t>Qu’est-ce qui te distrait?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305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/>
              <a:t>Exercice 2 –Reconnaître la classe grammaticale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90688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Note la classe grammaticale qui correspond à chaque mot. </a:t>
            </a:r>
            <a:br>
              <a:rPr lang="fr-FR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Temps imparti: 5 minutes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799ADB3B-B633-43B7-D45F-1DD993037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75993"/>
              </p:ext>
            </p:extLst>
          </p:nvPr>
        </p:nvGraphicFramePr>
        <p:xfrm>
          <a:off x="838200" y="2337019"/>
          <a:ext cx="10515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5812436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23281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630423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355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Classe grammaticale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Classe grammaticale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25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RAPIDE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34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85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AIMABLE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76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83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7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NOUVEAU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8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VÉLO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VOITURE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8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SINCÈRE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606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25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CRÉER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11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SIRÈNE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034559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6A6BAF5B-F2CD-148D-D92D-D58EA14628D7}"/>
              </a:ext>
            </a:extLst>
          </p:cNvPr>
          <p:cNvSpPr txBox="1"/>
          <p:nvPr/>
        </p:nvSpPr>
        <p:spPr>
          <a:xfrm>
            <a:off x="838200" y="551793"/>
            <a:ext cx="26065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dirty="0"/>
              <a:t>Qu’est-ce qui te distrait?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7666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/>
              <a:t>Exercice 3 – Traduction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04896"/>
            <a:ext cx="10515600" cy="73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Trouve la traduction des mots dans la langue demandée.</a:t>
            </a:r>
            <a:br>
              <a:rPr lang="fr-FR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Temps imparti: 5 minutes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F250BC88-74C5-2F13-AFC0-9D96C8DE6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85270"/>
              </p:ext>
            </p:extLst>
          </p:nvPr>
        </p:nvGraphicFramePr>
        <p:xfrm>
          <a:off x="838200" y="2517604"/>
          <a:ext cx="10515600" cy="338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660689518"/>
                    </a:ext>
                  </a:extLst>
                </a:gridCol>
                <a:gridCol w="1239795">
                  <a:extLst>
                    <a:ext uri="{9D8B030D-6E8A-4147-A177-3AD203B41FA5}">
                      <a16:colId xmlns:a16="http://schemas.microsoft.com/office/drawing/2014/main" val="3612135548"/>
                    </a:ext>
                  </a:extLst>
                </a:gridCol>
                <a:gridCol w="2265405">
                  <a:extLst>
                    <a:ext uri="{9D8B030D-6E8A-4147-A177-3AD203B41FA5}">
                      <a16:colId xmlns:a16="http://schemas.microsoft.com/office/drawing/2014/main" val="1134166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87541018"/>
                    </a:ext>
                  </a:extLst>
                </a:gridCol>
                <a:gridCol w="1307757">
                  <a:extLst>
                    <a:ext uri="{9D8B030D-6E8A-4147-A177-3AD203B41FA5}">
                      <a16:colId xmlns:a16="http://schemas.microsoft.com/office/drawing/2014/main" val="2704289812"/>
                    </a:ext>
                  </a:extLst>
                </a:gridCol>
                <a:gridCol w="2197443">
                  <a:extLst>
                    <a:ext uri="{9D8B030D-6E8A-4147-A177-3AD203B41FA5}">
                      <a16:colId xmlns:a16="http://schemas.microsoft.com/office/drawing/2014/main" val="1945975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Traduction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Traduction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1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die Tante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Anglais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gift (angl.)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Allemand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20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Bruder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car (angl.)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28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Fahrrad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Anglais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Fenster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Anglais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79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become (angl.)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Allemand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fahren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61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une enveloppe (fr.)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Allemand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sœur (fr.)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Allemand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heute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write (angl.)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265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arbeiten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Français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lire (fr.)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fr-FR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Anglais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02803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5593C8D7-10AB-D517-B67D-624EEEC1D4E9}"/>
              </a:ext>
            </a:extLst>
          </p:cNvPr>
          <p:cNvSpPr txBox="1"/>
          <p:nvPr/>
        </p:nvSpPr>
        <p:spPr>
          <a:xfrm>
            <a:off x="838200" y="551793"/>
            <a:ext cx="26065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dirty="0"/>
              <a:t>Qu’est-ce qui te distrait?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113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/>
              <a:t>Exercice 4 – Associer une capitale à un pays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04896"/>
            <a:ext cx="10515600" cy="73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Associe chaque capitale au pays correspondant.</a:t>
            </a:r>
          </a:p>
          <a:p>
            <a:pPr lvl="0">
              <a:lnSpc>
                <a:spcPct val="120000"/>
              </a:lnSpc>
            </a:pPr>
            <a:r>
              <a:rPr lang="fr-FR" sz="180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Temps imparti: 5 minutes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B5F21F1A-3E0E-995A-9A39-BCB8F97C1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004074"/>
              </p:ext>
            </p:extLst>
          </p:nvPr>
        </p:nvGraphicFramePr>
        <p:xfrm>
          <a:off x="838200" y="2542317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154096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968324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103397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9106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Capitale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Capitale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073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Belgique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Cardiff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Turquie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Kiev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26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Albanie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Pretoria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Portugal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Australie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Ankara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Irlande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Pékin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8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Pologne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Édimbourg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Écosse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Ottawa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1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Ukraine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Canberra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Pays de Galles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Varsovie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66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République tchèque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Lisbonne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Nouvelle-Zélande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Bangkok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5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Afrique du Sud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Bruxelles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Wellington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67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Dublin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fr-FR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Thaïlande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Tirana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0729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20077C0F-342E-E8DA-2452-7E0B7B9E7462}"/>
              </a:ext>
            </a:extLst>
          </p:cNvPr>
          <p:cNvSpPr txBox="1"/>
          <p:nvPr/>
        </p:nvSpPr>
        <p:spPr>
          <a:xfrm>
            <a:off x="838200" y="551793"/>
            <a:ext cx="26065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dirty="0"/>
              <a:t>Qu’est-ce qui te distrait?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1830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Grand écran</PresentationFormat>
  <Paragraphs>135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Office</vt:lpstr>
      <vt:lpstr>Recueil d’exercices</vt:lpstr>
      <vt:lpstr>Exercice 1 - Calcul mental</vt:lpstr>
      <vt:lpstr>Exercice 2 –Reconnaître la classe grammaticale</vt:lpstr>
      <vt:lpstr>Exercice 3 – Traduction</vt:lpstr>
      <vt:lpstr>Exercice 4 – Associer une capitale à un pays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Übungssammlung</dc:title>
  <dc:creator>Gregor Jost</dc:creator>
  <cp:lastModifiedBy>DIEBOLD Véronique</cp:lastModifiedBy>
  <cp:revision>3</cp:revision>
  <dcterms:created xsi:type="dcterms:W3CDTF">2022-11-18T12:42:22Z</dcterms:created>
  <dcterms:modified xsi:type="dcterms:W3CDTF">2023-06-14T13:46:26Z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b9508ac-8ac4-4ec6-977e-e0ef084c4e98_Enabled">
    <vt:lpwstr>true</vt:lpwstr>
  </property>
  <property fmtid="{D5CDD505-2E9C-101B-9397-08002B2CF9AE}" pid="3" name="MSIP_Label_0b9508ac-8ac4-4ec6-977e-e0ef084c4e98_SetDate">
    <vt:lpwstr>2023-06-14T13:46:26Z</vt:lpwstr>
  </property>
  <property fmtid="{D5CDD505-2E9C-101B-9397-08002B2CF9AE}" pid="4" name="MSIP_Label_0b9508ac-8ac4-4ec6-977e-e0ef084c4e98_Method">
    <vt:lpwstr>Standard</vt:lpwstr>
  </property>
  <property fmtid="{D5CDD505-2E9C-101B-9397-08002B2CF9AE}" pid="5" name="MSIP_Label_0b9508ac-8ac4-4ec6-977e-e0ef084c4e98_Name">
    <vt:lpwstr>CH_Internal</vt:lpwstr>
  </property>
  <property fmtid="{D5CDD505-2E9C-101B-9397-08002B2CF9AE}" pid="6" name="MSIP_Label_0b9508ac-8ac4-4ec6-977e-e0ef084c4e98_SiteId">
    <vt:lpwstr>396b38cc-aa65-492b-bb0e-3d94ed25a97b</vt:lpwstr>
  </property>
  <property fmtid="{D5CDD505-2E9C-101B-9397-08002B2CF9AE}" pid="7" name="MSIP_Label_0b9508ac-8ac4-4ec6-977e-e0ef084c4e98_ActionId">
    <vt:lpwstr>16a47863-aef3-456d-8e9f-7d2d93ee1643</vt:lpwstr>
  </property>
  <property fmtid="{D5CDD505-2E9C-101B-9397-08002B2CF9AE}" pid="8" name="MSIP_Label_0b9508ac-8ac4-4ec6-977e-e0ef084c4e98_ContentBits">
    <vt:lpwstr>4</vt:lpwstr>
  </property>
</Properties>
</file>