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58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94E3F5-419E-40F5-B7E7-2523A7927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1E4BD64-A525-4203-9584-FC03D74750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4E0986-3974-4A53-805C-5E73EC803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17EB-DE57-4812-95A5-F8ED38C32473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CB48A1-E65C-4379-A649-8992A2401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C7AE93-D077-4374-99A6-1E836EDB3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2127-2EF2-4B0E-919A-96C6438704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591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6A60DA-C39B-46E7-A634-F02EC0560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4169C61-8BD0-4CA2-AF7B-E27CB853D4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C2DCF8-20D8-40AE-A132-738BECAE7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17EB-DE57-4812-95A5-F8ED38C32473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155E6D-5DE5-4850-8652-E6EA916CE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6433F8-CCBC-4460-B0F1-A75857C0F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2127-2EF2-4B0E-919A-96C6438704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7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B8979B2-647C-44C0-8EB7-59E757EF70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EFB652A-A3C9-45BB-8ED8-BD3A218AE4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015E9-075A-4E85-AC7A-BE84ED799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17EB-DE57-4812-95A5-F8ED38C32473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493142-B41F-4ECC-ABE8-0BAB6E554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737DCA-C6F0-452D-9F3E-59149641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2127-2EF2-4B0E-919A-96C6438704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492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7374A7-5702-4F66-B557-DB42B6127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42A13F-3610-4814-A6F9-08A5EA2D5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7695A7-C0A7-4867-A6BF-E9EEA900B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17EB-DE57-4812-95A5-F8ED38C32473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A102C0-BF47-40A7-AD1A-9E28CB2A9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27477F-2F70-4F4C-8F88-2DD3F8030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2127-2EF2-4B0E-919A-96C6438704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1934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161CE8-4B49-446F-949D-2405BE01D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3FCDD9E-3311-4BA3-A386-68D4CE1E0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36A7DD-11C9-40C1-9977-EB1D68643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17EB-DE57-4812-95A5-F8ED38C32473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719848-EB44-4FF0-AE4A-8BF5586DC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C7F9EF-E4F9-4B7D-ABCD-BB09C8040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2127-2EF2-4B0E-919A-96C6438704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7889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6D69DF-2B93-491C-9257-F63C92E1D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BF6BB0-8DBE-46B1-B88B-64F34C6EF1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E0207E8-7B0F-41F2-A84F-6393233D4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28D2A9-2721-44A7-8D4F-1C06B2AFE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17EB-DE57-4812-95A5-F8ED38C32473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9AC540B-7372-403A-8A44-B88BC41C7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8718F0-AE66-49D4-8A67-C5CD6296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2127-2EF2-4B0E-919A-96C6438704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778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6DD00B-B8DB-424F-8BD9-907401CB7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A0644E-083E-4432-9A44-DCD1D75B0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355AAFF-C5C1-49C6-84BD-045724D20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B7B8FE7-9693-4D92-9D6A-1DE8055B2F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899508E-C953-4C99-8075-E14898CE53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32B7048-9411-4217-BE17-14AD95759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17EB-DE57-4812-95A5-F8ED38C32473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102DD8C-A2E8-4F03-85D9-28BB75D27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B36E51F-DA7A-480F-9526-82B50FD77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2127-2EF2-4B0E-919A-96C6438704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8461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11F4A0-7BBC-480B-AF66-52B536EBE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8ABF989-28FF-4AD8-BA02-D97A87077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17EB-DE57-4812-95A5-F8ED38C32473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2DB712E-5BDF-46AA-BA13-7196F9AD7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146DD3A-5D6F-4A60-B6FF-4783E7F2C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2127-2EF2-4B0E-919A-96C6438704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48234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5143FBD-1AB6-4013-BDCB-5A490B041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17EB-DE57-4812-95A5-F8ED38C32473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20EA85B-0D27-49F7-B283-D5444F53C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BBA6B13-5B37-4D77-8754-CC2286024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2127-2EF2-4B0E-919A-96C6438704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789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4671D0-E6E7-4062-86E0-912911F73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00A66D-7515-4F14-A42D-BD665D347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E787B78-7BA7-4A1B-90DC-FFEF5B62C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30B03BE-D4C8-4AF0-9E2F-9394A5910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17EB-DE57-4812-95A5-F8ED38C32473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08B8F17-A7C5-4DEB-8F99-3B2423528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12211BE-04F1-41A1-AD54-DFFDD4D90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2127-2EF2-4B0E-919A-96C6438704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5259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A23477-6FD6-4653-98CE-C1C066BEF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09D7EE9-0BCF-4AB3-B133-E5B751729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FE250A7-CF9E-42C1-BA6D-BC3B19EF4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D6757DD-E5EE-46C9-B164-44B15A894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17EB-DE57-4812-95A5-F8ED38C32473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C01E565-0F3C-4DF0-A501-671943A31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ABFCDEE-D391-4AB2-83F0-EA7B9F314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2127-2EF2-4B0E-919A-96C6438704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3189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SIPWMWatermarking" descr="{&quot;HashCode&quot;:1162763175,&quot;Placement&quot;:&quot;Header&quot;,&quot;Top&quot;:0.0,&quot;Left&quot;:0.0,&quot;SlideWidth&quot;:0,&quot;SlideHeight&quot;:0}">
            <a:extLst>
              <a:ext uri="{FF2B5EF4-FFF2-40B4-BE49-F238E27FC236}">
                <a16:creationId xmlns:a16="http://schemas.microsoft.com/office/drawing/2014/main" id="{3893D0B9-5BFB-81AC-14DB-EAD22C6EDD69}"/>
              </a:ext>
            </a:extLst>
          </p:cNvPr>
          <p:cNvSpPr txBox="1"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  <p:txBody>
          <a:bodyPr vert="horz" rtlCol="0">
            <a:spAutoFit/>
          </a:bodyPr>
          <a:lstStyle/>
          <a:p>
            <a:endParaRPr lang="de-CH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871B8FC-0B5E-4D3C-B574-8DEFC676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2DAAB5F-770A-4D21-A7BE-6E7A5E6DD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8FC7F3-BEF7-4D12-B134-8198E3C6CD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617EB-DE57-4812-95A5-F8ED38C32473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F5FDBF-C521-465C-BEDE-8CEC71F06D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11DCA7-0560-409B-8E2D-FCF669BAF0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72127-2EF2-4B0E-919A-96C6438704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2858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ostenlose Fotos zum Thema Pass">
            <a:extLst>
              <a:ext uri="{FF2B5EF4-FFF2-40B4-BE49-F238E27FC236}">
                <a16:creationId xmlns:a16="http://schemas.microsoft.com/office/drawing/2014/main" id="{1FBCD1F8-FD16-A717-015D-69FE48B12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0558" y="-959571"/>
            <a:ext cx="14400000" cy="10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26D9078E-1EDC-4B6E-A0B4-C6B452D94B09}"/>
              </a:ext>
            </a:extLst>
          </p:cNvPr>
          <p:cNvSpPr txBox="1"/>
          <p:nvPr/>
        </p:nvSpPr>
        <p:spPr>
          <a:xfrm>
            <a:off x="127772" y="6320693"/>
            <a:ext cx="590383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b="1">
                <a:solidFill>
                  <a:schemeClr val="bg1"/>
                </a:solidFill>
                <a:highlight>
                  <a:srgbClr val="FF00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mental au top pour la circulation routière!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A7AEDF93-50E5-4B58-A7D6-3AD15F2CA084}"/>
              </a:ext>
            </a:extLst>
          </p:cNvPr>
          <p:cNvSpPr/>
          <p:nvPr/>
        </p:nvSpPr>
        <p:spPr>
          <a:xfrm>
            <a:off x="285434" y="5371587"/>
            <a:ext cx="1153660" cy="105513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>
                <a:solidFill>
                  <a:schemeClr val="tx1"/>
                </a:solidFill>
              </a:rPr>
              <a:t>DÉPART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2B30788D-1711-4E8C-9DF9-73D98D592287}"/>
              </a:ext>
            </a:extLst>
          </p:cNvPr>
          <p:cNvSpPr/>
          <p:nvPr/>
        </p:nvSpPr>
        <p:spPr>
          <a:xfrm>
            <a:off x="10811810" y="5439832"/>
            <a:ext cx="426720" cy="44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CC178CCD-2080-4E5F-AEEF-31620DBA28A7}"/>
              </a:ext>
            </a:extLst>
          </p:cNvPr>
          <p:cNvSpPr/>
          <p:nvPr/>
        </p:nvSpPr>
        <p:spPr>
          <a:xfrm>
            <a:off x="6291247" y="5372661"/>
            <a:ext cx="426720" cy="44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A3228BE7-8896-447F-A6D5-B6FBDC3BC465}"/>
              </a:ext>
            </a:extLst>
          </p:cNvPr>
          <p:cNvSpPr/>
          <p:nvPr/>
        </p:nvSpPr>
        <p:spPr>
          <a:xfrm>
            <a:off x="8866578" y="6466672"/>
            <a:ext cx="426720" cy="44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A46F0E96-2B55-48DB-8714-33D506D1DB82}"/>
              </a:ext>
            </a:extLst>
          </p:cNvPr>
          <p:cNvSpPr/>
          <p:nvPr/>
        </p:nvSpPr>
        <p:spPr>
          <a:xfrm>
            <a:off x="10811810" y="6018822"/>
            <a:ext cx="426720" cy="4441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93BAE2E8-7407-401B-80BE-ACAE0D840623}"/>
              </a:ext>
            </a:extLst>
          </p:cNvPr>
          <p:cNvSpPr/>
          <p:nvPr/>
        </p:nvSpPr>
        <p:spPr>
          <a:xfrm>
            <a:off x="7482400" y="5912661"/>
            <a:ext cx="426720" cy="44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19D8807D-D66F-4C68-BE8E-C35C419625D3}"/>
              </a:ext>
            </a:extLst>
          </p:cNvPr>
          <p:cNvSpPr/>
          <p:nvPr/>
        </p:nvSpPr>
        <p:spPr>
          <a:xfrm>
            <a:off x="5992976" y="3182617"/>
            <a:ext cx="426720" cy="44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CF3B753-C88F-41AF-8247-DF3ABF088A9F}"/>
              </a:ext>
            </a:extLst>
          </p:cNvPr>
          <p:cNvSpPr/>
          <p:nvPr/>
        </p:nvSpPr>
        <p:spPr>
          <a:xfrm>
            <a:off x="3641257" y="4238468"/>
            <a:ext cx="426720" cy="44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E6281518-4778-4B28-A881-BF62EE6970C8}"/>
              </a:ext>
            </a:extLst>
          </p:cNvPr>
          <p:cNvSpPr/>
          <p:nvPr/>
        </p:nvSpPr>
        <p:spPr>
          <a:xfrm>
            <a:off x="4922914" y="4767880"/>
            <a:ext cx="426720" cy="4441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15A211F7-9A2F-48E6-8806-A40B610C0783}"/>
              </a:ext>
            </a:extLst>
          </p:cNvPr>
          <p:cNvSpPr/>
          <p:nvPr/>
        </p:nvSpPr>
        <p:spPr>
          <a:xfrm>
            <a:off x="4777938" y="2689313"/>
            <a:ext cx="426720" cy="4441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CDFA25D7-9DC2-4E87-8E89-15109C239ED2}"/>
              </a:ext>
            </a:extLst>
          </p:cNvPr>
          <p:cNvSpPr/>
          <p:nvPr/>
        </p:nvSpPr>
        <p:spPr>
          <a:xfrm>
            <a:off x="8006161" y="3751547"/>
            <a:ext cx="426720" cy="44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B3CC8776-E2A1-40A5-8A3A-49A43D48C8B1}"/>
              </a:ext>
            </a:extLst>
          </p:cNvPr>
          <p:cNvSpPr/>
          <p:nvPr/>
        </p:nvSpPr>
        <p:spPr>
          <a:xfrm>
            <a:off x="6648007" y="3358850"/>
            <a:ext cx="426720" cy="4441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3153457C-0F26-4E89-9BCE-353FC48F84A1}"/>
              </a:ext>
            </a:extLst>
          </p:cNvPr>
          <p:cNvSpPr/>
          <p:nvPr/>
        </p:nvSpPr>
        <p:spPr>
          <a:xfrm>
            <a:off x="4351218" y="2219088"/>
            <a:ext cx="426720" cy="44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8FA091E3-EF7D-48DC-AC21-95EC2067A7D3}"/>
              </a:ext>
            </a:extLst>
          </p:cNvPr>
          <p:cNvSpPr/>
          <p:nvPr/>
        </p:nvSpPr>
        <p:spPr>
          <a:xfrm>
            <a:off x="9758020" y="2186088"/>
            <a:ext cx="426720" cy="44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87E35536-B39E-43D9-98B3-7B83D794A958}"/>
              </a:ext>
            </a:extLst>
          </p:cNvPr>
          <p:cNvSpPr/>
          <p:nvPr/>
        </p:nvSpPr>
        <p:spPr>
          <a:xfrm>
            <a:off x="5176230" y="1468769"/>
            <a:ext cx="426720" cy="44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59B7BDB2-0DA2-4FC4-BFAE-E8D182AE8EDA}"/>
              </a:ext>
            </a:extLst>
          </p:cNvPr>
          <p:cNvSpPr/>
          <p:nvPr/>
        </p:nvSpPr>
        <p:spPr>
          <a:xfrm>
            <a:off x="9441886" y="4194774"/>
            <a:ext cx="426720" cy="44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222698D7-95C0-4AB2-B668-46D6567BFFDC}"/>
              </a:ext>
            </a:extLst>
          </p:cNvPr>
          <p:cNvSpPr/>
          <p:nvPr/>
        </p:nvSpPr>
        <p:spPr>
          <a:xfrm>
            <a:off x="7282180" y="2039872"/>
            <a:ext cx="426720" cy="44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88E259B5-600D-4072-81A9-B903AFA19BE0}"/>
              </a:ext>
            </a:extLst>
          </p:cNvPr>
          <p:cNvSpPr/>
          <p:nvPr/>
        </p:nvSpPr>
        <p:spPr>
          <a:xfrm>
            <a:off x="10046137" y="962130"/>
            <a:ext cx="426720" cy="44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2BAB49E8-C979-4B5F-8192-596EFB7A149D}"/>
              </a:ext>
            </a:extLst>
          </p:cNvPr>
          <p:cNvSpPr/>
          <p:nvPr/>
        </p:nvSpPr>
        <p:spPr>
          <a:xfrm>
            <a:off x="9419983" y="935392"/>
            <a:ext cx="426720" cy="4441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AF06C44C-F005-432A-A9F5-3CB3186D5BA9}"/>
              </a:ext>
            </a:extLst>
          </p:cNvPr>
          <p:cNvSpPr/>
          <p:nvPr/>
        </p:nvSpPr>
        <p:spPr>
          <a:xfrm>
            <a:off x="8809976" y="896273"/>
            <a:ext cx="426720" cy="44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76E6C340-34CA-4002-9F6C-7A422CC85538}"/>
              </a:ext>
            </a:extLst>
          </p:cNvPr>
          <p:cNvSpPr/>
          <p:nvPr/>
        </p:nvSpPr>
        <p:spPr>
          <a:xfrm>
            <a:off x="6480630" y="1718153"/>
            <a:ext cx="426720" cy="44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B78ABA51-1582-4904-820D-98AECA8DC58A}"/>
              </a:ext>
            </a:extLst>
          </p:cNvPr>
          <p:cNvSpPr/>
          <p:nvPr/>
        </p:nvSpPr>
        <p:spPr>
          <a:xfrm>
            <a:off x="10672291" y="1117252"/>
            <a:ext cx="426720" cy="44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174102D7-9467-4105-9723-299AF66CCA42}"/>
              </a:ext>
            </a:extLst>
          </p:cNvPr>
          <p:cNvSpPr/>
          <p:nvPr/>
        </p:nvSpPr>
        <p:spPr>
          <a:xfrm>
            <a:off x="10472857" y="2031632"/>
            <a:ext cx="426720" cy="44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74DB60F3-2013-4C89-BC25-E32780BB26AF}"/>
              </a:ext>
            </a:extLst>
          </p:cNvPr>
          <p:cNvSpPr/>
          <p:nvPr/>
        </p:nvSpPr>
        <p:spPr>
          <a:xfrm>
            <a:off x="8882835" y="2245895"/>
            <a:ext cx="426720" cy="4441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846565DA-3285-44A0-96C6-B6E2DA9CD5D8}"/>
              </a:ext>
            </a:extLst>
          </p:cNvPr>
          <p:cNvSpPr/>
          <p:nvPr/>
        </p:nvSpPr>
        <p:spPr>
          <a:xfrm>
            <a:off x="2214868" y="3917716"/>
            <a:ext cx="426720" cy="4441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954FC284-389D-49EA-AEB4-C0664CD7BEE0}"/>
              </a:ext>
            </a:extLst>
          </p:cNvPr>
          <p:cNvSpPr/>
          <p:nvPr/>
        </p:nvSpPr>
        <p:spPr>
          <a:xfrm>
            <a:off x="586441" y="4906705"/>
            <a:ext cx="426720" cy="44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7298CA0-BC8A-41A2-A16A-CB989BB6E053}"/>
              </a:ext>
            </a:extLst>
          </p:cNvPr>
          <p:cNvSpPr txBox="1"/>
          <p:nvPr/>
        </p:nvSpPr>
        <p:spPr>
          <a:xfrm>
            <a:off x="1708012" y="4602105"/>
            <a:ext cx="426720" cy="5193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0E4771BF-2D4A-4ACC-9E86-AD24DE609BAC}"/>
              </a:ext>
            </a:extLst>
          </p:cNvPr>
          <p:cNvSpPr txBox="1"/>
          <p:nvPr/>
        </p:nvSpPr>
        <p:spPr>
          <a:xfrm>
            <a:off x="7150471" y="4914236"/>
            <a:ext cx="426720" cy="5193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953C7656-3701-4301-AE5F-DFCBE71F2FD6}"/>
              </a:ext>
            </a:extLst>
          </p:cNvPr>
          <p:cNvSpPr txBox="1"/>
          <p:nvPr/>
        </p:nvSpPr>
        <p:spPr>
          <a:xfrm>
            <a:off x="11577212" y="1742590"/>
            <a:ext cx="426720" cy="5193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D2849B09-7F30-41A8-8638-73A5062C1334}"/>
              </a:ext>
            </a:extLst>
          </p:cNvPr>
          <p:cNvSpPr txBox="1"/>
          <p:nvPr/>
        </p:nvSpPr>
        <p:spPr>
          <a:xfrm>
            <a:off x="7495540" y="1042638"/>
            <a:ext cx="671506" cy="5193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F8C616EC-C5F5-477A-B3EA-8BAA24B86FDD}"/>
              </a:ext>
            </a:extLst>
          </p:cNvPr>
          <p:cNvSpPr txBox="1"/>
          <p:nvPr/>
        </p:nvSpPr>
        <p:spPr>
          <a:xfrm>
            <a:off x="7892602" y="2803923"/>
            <a:ext cx="426720" cy="5193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7F64A490-7B1F-4F26-BA3E-B22B2CBEC2D3}"/>
              </a:ext>
            </a:extLst>
          </p:cNvPr>
          <p:cNvSpPr txBox="1"/>
          <p:nvPr/>
        </p:nvSpPr>
        <p:spPr>
          <a:xfrm>
            <a:off x="5699386" y="2122039"/>
            <a:ext cx="426720" cy="5193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64D49295-6CC9-47E8-BC96-CA71792AAE24}"/>
              </a:ext>
            </a:extLst>
          </p:cNvPr>
          <p:cNvSpPr txBox="1"/>
          <p:nvPr/>
        </p:nvSpPr>
        <p:spPr>
          <a:xfrm>
            <a:off x="8974353" y="3324784"/>
            <a:ext cx="426720" cy="5193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C26DA891-E4BC-4D93-B543-BF0C756BD0B8}"/>
              </a:ext>
            </a:extLst>
          </p:cNvPr>
          <p:cNvSpPr txBox="1"/>
          <p:nvPr/>
        </p:nvSpPr>
        <p:spPr>
          <a:xfrm>
            <a:off x="5058114" y="3515466"/>
            <a:ext cx="426720" cy="5193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477F2EAF-EADD-45A4-A332-00117DDCD479}"/>
              </a:ext>
            </a:extLst>
          </p:cNvPr>
          <p:cNvSpPr txBox="1"/>
          <p:nvPr/>
        </p:nvSpPr>
        <p:spPr>
          <a:xfrm>
            <a:off x="9879258" y="5628644"/>
            <a:ext cx="426720" cy="5193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A1A0489E-2E99-45F9-B1F9-590115095F07}"/>
              </a:ext>
            </a:extLst>
          </p:cNvPr>
          <p:cNvSpPr txBox="1"/>
          <p:nvPr/>
        </p:nvSpPr>
        <p:spPr>
          <a:xfrm>
            <a:off x="3992808" y="5075379"/>
            <a:ext cx="426720" cy="5193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pic>
        <p:nvPicPr>
          <p:cNvPr id="5" name="Picture 2" descr="Kostenlose Vektorgrafiken zum Thema Gehirn">
            <a:extLst>
              <a:ext uri="{FF2B5EF4-FFF2-40B4-BE49-F238E27FC236}">
                <a16:creationId xmlns:a16="http://schemas.microsoft.com/office/drawing/2014/main" id="{CDA3E441-1383-C69F-8C3F-21F6FBCEE5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303" y="1561390"/>
            <a:ext cx="4537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Kostenlose Vektorgrafiken zum Thema Gehirn">
            <a:extLst>
              <a:ext uri="{FF2B5EF4-FFF2-40B4-BE49-F238E27FC236}">
                <a16:creationId xmlns:a16="http://schemas.microsoft.com/office/drawing/2014/main" id="{DAD26F45-0A38-8AF1-9E06-4D7965B85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926" y="3900429"/>
            <a:ext cx="4537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Kostenlose Vektorgrafiken zum Thema Gehirn">
            <a:extLst>
              <a:ext uri="{FF2B5EF4-FFF2-40B4-BE49-F238E27FC236}">
                <a16:creationId xmlns:a16="http://schemas.microsoft.com/office/drawing/2014/main" id="{233215E6-7D88-4947-96E2-94FDBC527E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5960" y="3878116"/>
            <a:ext cx="4537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Kostenlose Vektorgrafiken zum Thema Gehirn">
            <a:extLst>
              <a:ext uri="{FF2B5EF4-FFF2-40B4-BE49-F238E27FC236}">
                <a16:creationId xmlns:a16="http://schemas.microsoft.com/office/drawing/2014/main" id="{C19BFD3C-C42A-87BF-9CDB-59704E053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1237" y="6349284"/>
            <a:ext cx="4537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Kostenlose Vektorgrafiken zum Thema Gehirn">
            <a:extLst>
              <a:ext uri="{FF2B5EF4-FFF2-40B4-BE49-F238E27FC236}">
                <a16:creationId xmlns:a16="http://schemas.microsoft.com/office/drawing/2014/main" id="{2B380203-F278-BEF3-3099-2E572142A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42" y="5594730"/>
            <a:ext cx="4537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Kostenlose Vektorgrafiken zum Thema Gehirn">
            <a:extLst>
              <a:ext uri="{FF2B5EF4-FFF2-40B4-BE49-F238E27FC236}">
                <a16:creationId xmlns:a16="http://schemas.microsoft.com/office/drawing/2014/main" id="{EE93F1EF-356E-C227-A568-E00C50022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380" y="2880911"/>
            <a:ext cx="4537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Kostenlose Vektorgrafiken zum Thema Gehirn">
            <a:extLst>
              <a:ext uri="{FF2B5EF4-FFF2-40B4-BE49-F238E27FC236}">
                <a16:creationId xmlns:a16="http://schemas.microsoft.com/office/drawing/2014/main" id="{511020F1-14F5-16C1-ABF3-D536B894F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9898" y="4416843"/>
            <a:ext cx="4537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Kostenlose Vektorgrafiken zum Thema Gehirn">
            <a:extLst>
              <a:ext uri="{FF2B5EF4-FFF2-40B4-BE49-F238E27FC236}">
                <a16:creationId xmlns:a16="http://schemas.microsoft.com/office/drawing/2014/main" id="{EBF33B5B-5BC9-B2AF-3AED-32991943D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746" y="2101390"/>
            <a:ext cx="4537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Kostenlose Vektorgrafiken zum Thema Gehirn">
            <a:extLst>
              <a:ext uri="{FF2B5EF4-FFF2-40B4-BE49-F238E27FC236}">
                <a16:creationId xmlns:a16="http://schemas.microsoft.com/office/drawing/2014/main" id="{89E3D03B-DB29-758E-0201-8153B86DF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168" y="1406268"/>
            <a:ext cx="4537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Kostenlose Vektorgrafiken zum Thema Gehirn">
            <a:extLst>
              <a:ext uri="{FF2B5EF4-FFF2-40B4-BE49-F238E27FC236}">
                <a16:creationId xmlns:a16="http://schemas.microsoft.com/office/drawing/2014/main" id="{B4D58E6C-A698-C66D-FB7E-3DEAD6885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353" y="712978"/>
            <a:ext cx="4537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A6D0292D-849C-0CE1-2122-AF035A09E488}"/>
              </a:ext>
            </a:extLst>
          </p:cNvPr>
          <p:cNvSpPr/>
          <p:nvPr/>
        </p:nvSpPr>
        <p:spPr>
          <a:xfrm>
            <a:off x="6929442" y="0"/>
            <a:ext cx="1399966" cy="8882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DESTINATION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F5FB168-C7C0-CDDC-4924-CBC046973274}"/>
              </a:ext>
            </a:extLst>
          </p:cNvPr>
          <p:cNvSpPr/>
          <p:nvPr/>
        </p:nvSpPr>
        <p:spPr>
          <a:xfrm>
            <a:off x="9665898" y="6575678"/>
            <a:ext cx="426720" cy="44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101B0FE0-3DBC-94D3-F5FD-91993BDF9D8F}"/>
              </a:ext>
            </a:extLst>
          </p:cNvPr>
          <p:cNvSpPr/>
          <p:nvPr/>
        </p:nvSpPr>
        <p:spPr>
          <a:xfrm>
            <a:off x="10027385" y="4470098"/>
            <a:ext cx="426720" cy="44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A73B263F-6DDC-AA94-26F6-EF7A388D8C13}"/>
              </a:ext>
            </a:extLst>
          </p:cNvPr>
          <p:cNvSpPr/>
          <p:nvPr/>
        </p:nvSpPr>
        <p:spPr>
          <a:xfrm>
            <a:off x="1020954" y="4400554"/>
            <a:ext cx="426720" cy="44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B241C6D4-79E5-1E00-B312-D49047CF328C}"/>
              </a:ext>
            </a:extLst>
          </p:cNvPr>
          <p:cNvSpPr/>
          <p:nvPr/>
        </p:nvSpPr>
        <p:spPr>
          <a:xfrm>
            <a:off x="2909870" y="4016399"/>
            <a:ext cx="426720" cy="44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ECA68E55-3F21-7174-C623-F0509C90BD8A}"/>
              </a:ext>
            </a:extLst>
          </p:cNvPr>
          <p:cNvSpPr/>
          <p:nvPr/>
        </p:nvSpPr>
        <p:spPr>
          <a:xfrm>
            <a:off x="5532937" y="5057512"/>
            <a:ext cx="426720" cy="44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996BD0DC-56A4-D31D-62CC-438C3C67B21A}"/>
              </a:ext>
            </a:extLst>
          </p:cNvPr>
          <p:cNvSpPr/>
          <p:nvPr/>
        </p:nvSpPr>
        <p:spPr>
          <a:xfrm>
            <a:off x="8141181" y="6175146"/>
            <a:ext cx="426720" cy="44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9DA6C976-A5A8-B5B1-F14A-3F12524908C9}"/>
              </a:ext>
            </a:extLst>
          </p:cNvPr>
          <p:cNvSpPr/>
          <p:nvPr/>
        </p:nvSpPr>
        <p:spPr>
          <a:xfrm>
            <a:off x="10559967" y="4860842"/>
            <a:ext cx="426720" cy="44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4589B988-F44F-5A0D-91B2-4A0732BE105D}"/>
              </a:ext>
            </a:extLst>
          </p:cNvPr>
          <p:cNvSpPr/>
          <p:nvPr/>
        </p:nvSpPr>
        <p:spPr>
          <a:xfrm>
            <a:off x="7385205" y="3584459"/>
            <a:ext cx="426720" cy="44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48E16702-4A95-46BF-D4D7-239B16E9824F}"/>
              </a:ext>
            </a:extLst>
          </p:cNvPr>
          <p:cNvSpPr/>
          <p:nvPr/>
        </p:nvSpPr>
        <p:spPr>
          <a:xfrm>
            <a:off x="4619532" y="1682684"/>
            <a:ext cx="426720" cy="44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827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Gregor Jost</dc:creator>
  <cp:lastModifiedBy>Gregor Jost</cp:lastModifiedBy>
  <cp:revision>13</cp:revision>
  <dcterms:created xsi:type="dcterms:W3CDTF">2021-01-29T15:42:42Z</dcterms:created>
  <dcterms:modified xsi:type="dcterms:W3CDTF">2023-06-15T13:04:34Z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b9508ac-8ac4-4ec6-977e-e0ef084c4e98_Enabled">
    <vt:lpwstr>true</vt:lpwstr>
  </property>
  <property fmtid="{D5CDD505-2E9C-101B-9397-08002B2CF9AE}" pid="3" name="MSIP_Label_0b9508ac-8ac4-4ec6-977e-e0ef084c4e98_SetDate">
    <vt:lpwstr>2023-06-14T14:51:44Z</vt:lpwstr>
  </property>
  <property fmtid="{D5CDD505-2E9C-101B-9397-08002B2CF9AE}" pid="4" name="MSIP_Label_0b9508ac-8ac4-4ec6-977e-e0ef084c4e98_Method">
    <vt:lpwstr>Standard</vt:lpwstr>
  </property>
  <property fmtid="{D5CDD505-2E9C-101B-9397-08002B2CF9AE}" pid="5" name="MSIP_Label_0b9508ac-8ac4-4ec6-977e-e0ef084c4e98_Name">
    <vt:lpwstr>CH_Internal</vt:lpwstr>
  </property>
  <property fmtid="{D5CDD505-2E9C-101B-9397-08002B2CF9AE}" pid="6" name="MSIP_Label_0b9508ac-8ac4-4ec6-977e-e0ef084c4e98_SiteId">
    <vt:lpwstr>396b38cc-aa65-492b-bb0e-3d94ed25a97b</vt:lpwstr>
  </property>
  <property fmtid="{D5CDD505-2E9C-101B-9397-08002B2CF9AE}" pid="7" name="MSIP_Label_0b9508ac-8ac4-4ec6-977e-e0ef084c4e98_ActionId">
    <vt:lpwstr>ca700b55-a8ea-49f6-bede-67396f4964ea</vt:lpwstr>
  </property>
  <property fmtid="{D5CDD505-2E9C-101B-9397-08002B2CF9AE}" pid="8" name="MSIP_Label_0b9508ac-8ac4-4ec6-977e-e0ef084c4e98_ContentBits">
    <vt:lpwstr>4</vt:lpwstr>
  </property>
</Properties>
</file>